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8" r:id="rId10"/>
    <p:sldId id="269" r:id="rId11"/>
    <p:sldId id="263" r:id="rId12"/>
    <p:sldId id="264" r:id="rId13"/>
    <p:sldId id="265" r:id="rId14"/>
    <p:sldId id="266" r:id="rId15"/>
    <p:sldId id="270" r:id="rId16"/>
    <p:sldId id="271" r:id="rId17"/>
    <p:sldId id="273" r:id="rId18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</p:custShowLst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79BE9A2-E72F-4D32-9674-D2984413011C}" type="datetimeFigureOut">
              <a:rPr lang="he-IL" smtClean="0"/>
              <a:t>כ"ג/תשרי/תשע"ו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35B05B2-3422-4046-928E-CA29A5C05243}" type="slidenum">
              <a:rPr lang="he-IL" smtClean="0"/>
              <a:t>‹#›</a:t>
            </a:fld>
            <a:endParaRPr lang="he-I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e-I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0648"/>
            <a:ext cx="9122663" cy="6058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36554283"/>
      </p:ext>
    </p:extLst>
  </p:cSld>
  <p:clrMapOvr>
    <a:masterClrMapping/>
  </p:clrMapOvr>
  <p:transition spd="slow" advTm="6589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02642" y="1149081"/>
            <a:ext cx="6858001" cy="4559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39892323"/>
      </p:ext>
    </p:extLst>
  </p:cSld>
  <p:clrMapOvr>
    <a:masterClrMapping/>
  </p:clrMapOvr>
  <p:transition spd="slow" advTm="6955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374"/>
            <a:ext cx="9144000" cy="6073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07217080"/>
      </p:ext>
    </p:extLst>
  </p:cSld>
  <p:clrMapOvr>
    <a:masterClrMapping/>
  </p:clrMapOvr>
  <p:transition spd="slow" advTm="6986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04190" y="847531"/>
            <a:ext cx="6780245" cy="5085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79425846"/>
      </p:ext>
    </p:extLst>
  </p:cSld>
  <p:clrMapOvr>
    <a:masterClrMapping/>
  </p:clrMapOvr>
  <p:transition spd="slow" advTm="692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1741"/>
            <a:ext cx="8136904" cy="6794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992570"/>
      </p:ext>
    </p:extLst>
  </p:cSld>
  <p:clrMapOvr>
    <a:masterClrMapping/>
  </p:clrMapOvr>
  <p:transition spd="slow" advTm="7014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6" y="404664"/>
            <a:ext cx="9108588" cy="6048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7948465"/>
      </p:ext>
    </p:extLst>
  </p:cSld>
  <p:clrMapOvr>
    <a:masterClrMapping/>
  </p:clrMapOvr>
  <p:transition spd="slow" advTm="6919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-40938"/>
            <a:ext cx="4608512" cy="6939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83544211"/>
      </p:ext>
    </p:extLst>
  </p:cSld>
  <p:clrMapOvr>
    <a:masterClrMapping/>
  </p:clrMapOvr>
  <p:transition spd="slow" advTm="742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46" y="0"/>
            <a:ext cx="4571111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71212836"/>
      </p:ext>
    </p:extLst>
  </p:cSld>
  <p:clrMapOvr>
    <a:masterClrMapping/>
  </p:clrMapOvr>
  <p:transition spd="slow" advTm="7220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58805150"/>
      </p:ext>
    </p:extLst>
  </p:cSld>
  <p:clrMapOvr>
    <a:masterClrMapping/>
  </p:clrMapOvr>
  <p:transition spd="slow" advTm="6503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0"/>
            <a:ext cx="4572000" cy="6889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29607690"/>
      </p:ext>
    </p:extLst>
  </p:cSld>
  <p:clrMapOvr>
    <a:masterClrMapping/>
  </p:clrMapOvr>
  <p:transition spd="slow" advTm="6927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"/>
            <a:ext cx="9110663" cy="6075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29276422"/>
      </p:ext>
    </p:extLst>
  </p:cSld>
  <p:clrMapOvr>
    <a:masterClrMapping/>
  </p:clrMapOvr>
  <p:transition spd="slow" advTm="7278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2539"/>
            <a:ext cx="9068307" cy="6042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51060332"/>
      </p:ext>
    </p:extLst>
  </p:cSld>
  <p:clrMapOvr>
    <a:masterClrMapping/>
  </p:clrMapOvr>
  <p:transition spd="slow" advTm="6813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67498"/>
            <a:ext cx="4464496" cy="6723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90744903"/>
      </p:ext>
    </p:extLst>
  </p:cSld>
  <p:clrMapOvr>
    <a:masterClrMapping/>
  </p:clrMapOvr>
  <p:transition spd="slow" advTm="7335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107"/>
            <a:ext cx="9144000" cy="6079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46213848"/>
      </p:ext>
    </p:extLst>
  </p:cSld>
  <p:clrMapOvr>
    <a:masterClrMapping/>
  </p:clrMapOvr>
  <p:transition spd="slow" advTm="6913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91440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64631188"/>
      </p:ext>
    </p:extLst>
  </p:cSld>
  <p:clrMapOvr>
    <a:masterClrMapping/>
  </p:clrMapOvr>
  <p:transition spd="slow" advTm="4458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88199" y="980983"/>
            <a:ext cx="6684235" cy="5013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98951404"/>
      </p:ext>
    </p:extLst>
  </p:cSld>
  <p:clrMapOvr>
    <a:masterClrMapping/>
  </p:clrMapOvr>
  <p:transition spd="slow" advTm="6903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107"/>
            <a:ext cx="9144000" cy="6079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61661856"/>
      </p:ext>
    </p:extLst>
  </p:cSld>
  <p:clrMapOvr>
    <a:masterClrMapping/>
  </p:clrMapOvr>
  <p:transition spd="slow" advTm="6941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59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  <vt:variant>
        <vt:lpstr>Custom Shows</vt:lpstr>
      </vt:variant>
      <vt:variant>
        <vt:i4>1</vt:i4>
      </vt:variant>
    </vt:vector>
  </HeadingPairs>
  <TitlesOfParts>
    <vt:vector size="19" baseType="lpstr">
      <vt:lpstr>Clarity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Show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shay</dc:creator>
  <cp:lastModifiedBy>shay</cp:lastModifiedBy>
  <cp:revision>6</cp:revision>
  <dcterms:created xsi:type="dcterms:W3CDTF">2015-10-06T07:23:26Z</dcterms:created>
  <dcterms:modified xsi:type="dcterms:W3CDTF">2015-10-06T09:00:41Z</dcterms:modified>
</cp:coreProperties>
</file>